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9" d="100"/>
          <a:sy n="109" d="100"/>
        </p:scale>
        <p:origin x="6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C565016-7F73-495C-944D-EA905F9CC38F}" type="datetimeFigureOut">
              <a:rPr lang="ru-RU" smtClean="0"/>
              <a:t>29.05.2023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3460901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C565016-7F73-495C-944D-EA905F9CC38F}" type="datetimeFigureOut">
              <a:rPr lang="ru-RU" smtClean="0"/>
              <a:t>29.05.2023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1657903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C565016-7F73-495C-944D-EA905F9CC38F}" type="datetimeFigureOut">
              <a:rPr lang="ru-RU" smtClean="0"/>
              <a:t>29.05.2023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4052811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C565016-7F73-495C-944D-EA905F9CC38F}" type="datetimeFigureOut">
              <a:rPr lang="ru-RU" smtClean="0"/>
              <a:t>29.05.2023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3082459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C565016-7F73-495C-944D-EA905F9CC38F}" type="datetimeFigureOut">
              <a:rPr lang="ru-RU" smtClean="0"/>
              <a:t>29.05.2023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4252313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C565016-7F73-495C-944D-EA905F9CC38F}" type="datetimeFigureOut">
              <a:rPr lang="ru-RU" smtClean="0"/>
              <a:t>29.05.2023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1302205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C565016-7F73-495C-944D-EA905F9CC38F}" type="datetimeFigureOut">
              <a:rPr lang="ru-RU" smtClean="0"/>
              <a:t>29.05.2023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3249482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C565016-7F73-495C-944D-EA905F9CC38F}" type="datetimeFigureOut">
              <a:rPr lang="ru-RU" smtClean="0"/>
              <a:t>29.05.2023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1220425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C565016-7F73-495C-944D-EA905F9CC38F}" type="datetimeFigureOut">
              <a:rPr lang="ru-RU" smtClean="0"/>
              <a:t>29.05.2023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3691123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C565016-7F73-495C-944D-EA905F9CC38F}" type="datetimeFigureOut">
              <a:rPr lang="ru-RU" smtClean="0"/>
              <a:t>29.05.2023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235731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C565016-7F73-495C-944D-EA905F9CC38F}" type="datetimeFigureOut">
              <a:rPr lang="ru-RU" smtClean="0"/>
              <a:t>29.05.2023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0A6FAC-AD7F-4AC0-8826-584FC1F89876}" type="slidenum">
              <a:rPr lang="ru-RU" smtClean="0"/>
              <a:t>‹#›</a:t>
            </a:fld>
            <a:endParaRPr lang="ru-RU"/>
          </a:p>
        </p:txBody>
      </p:sp>
    </p:spTree>
    <p:extLst>
      <p:ext uri="{BB962C8B-B14F-4D97-AF65-F5344CB8AC3E}">
        <p14:creationId xmlns:p14="http://schemas.microsoft.com/office/powerpoint/2010/main" val="566153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565016-7F73-495C-944D-EA905F9CC38F}" type="datetimeFigureOut">
              <a:rPr lang="ru-RU" smtClean="0"/>
              <a:t>29.05.2023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0A6FAC-AD7F-4AC0-8826-584FC1F89876}" type="slidenum">
              <a:rPr lang="ru-RU" smtClean="0"/>
              <a:t>‹#›</a:t>
            </a:fld>
            <a:endParaRPr lang="ru-RU"/>
          </a:p>
        </p:txBody>
      </p:sp>
    </p:spTree>
    <p:extLst>
      <p:ext uri="{BB962C8B-B14F-4D97-AF65-F5344CB8AC3E}">
        <p14:creationId xmlns:p14="http://schemas.microsoft.com/office/powerpoint/2010/main" val="106657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92" y="2171701"/>
            <a:ext cx="6541478" cy="4061991"/>
          </a:xfrm>
          <a:prstGeom prst="rect">
            <a:avLst/>
          </a:prstGeom>
        </p:spPr>
      </p:pic>
      <p:sp>
        <p:nvSpPr>
          <p:cNvPr id="5" name="Прямоугольник 4"/>
          <p:cNvSpPr/>
          <p:nvPr/>
        </p:nvSpPr>
        <p:spPr>
          <a:xfrm>
            <a:off x="432355" y="574921"/>
            <a:ext cx="6232215" cy="1077218"/>
          </a:xfrm>
          <a:prstGeom prst="rect">
            <a:avLst/>
          </a:prstGeom>
        </p:spPr>
        <p:txBody>
          <a:bodyPr wrap="square">
            <a:spAutoFit/>
          </a:bodyPr>
          <a:lstStyle/>
          <a:p>
            <a:r>
              <a:rPr lang="ru-RU" sz="1600" b="1" i="1" dirty="0" smtClean="0">
                <a:solidFill>
                  <a:srgbClr val="C00000"/>
                </a:solidFill>
                <a:effectLst/>
                <a:latin typeface="Arial Black" panose="020B0A04020102020204" pitchFamily="34" charset="0"/>
              </a:rPr>
              <a:t>3 марта 2023 года - 200 лет со дня рождения Константина Дмитриевича Ушинского - русского педагога, писателя, основоположника научной педагогики в России</a:t>
            </a:r>
            <a:endParaRPr lang="ru-RU" sz="1600" b="1" i="1" dirty="0">
              <a:solidFill>
                <a:srgbClr val="C00000"/>
              </a:solidFill>
              <a:latin typeface="Arial Black" panose="020B0A04020102020204" pitchFamily="34" charset="0"/>
            </a:endParaRPr>
          </a:p>
        </p:txBody>
      </p:sp>
      <p:sp>
        <p:nvSpPr>
          <p:cNvPr id="6" name="Прямоугольник 5"/>
          <p:cNvSpPr/>
          <p:nvPr/>
        </p:nvSpPr>
        <p:spPr>
          <a:xfrm>
            <a:off x="6664570" y="355113"/>
            <a:ext cx="5407268" cy="6186309"/>
          </a:xfrm>
          <a:prstGeom prst="rect">
            <a:avLst/>
          </a:prstGeom>
        </p:spPr>
        <p:txBody>
          <a:bodyPr wrap="square">
            <a:spAutoFit/>
          </a:bodyPr>
          <a:lstStyle/>
          <a:p>
            <a:pPr algn="just"/>
            <a:r>
              <a:rPr lang="ru-RU" sz="1200" b="1" i="0" dirty="0" smtClean="0">
                <a:solidFill>
                  <a:srgbClr val="660033"/>
                </a:solidFill>
                <a:effectLst/>
                <a:latin typeface="Montserrat"/>
              </a:rPr>
              <a:t>           Трудно назвать другого преподавателя дореволюционной России, пользовавшегося таким же авторитетом, такой же любовью учителей, детей и их родителей, как Константин Дмитриевич Ушинский. Этот человек совершил настоящую революцию в отечественной педагогической практике, став основоположником новой науки, ранее не существовавшей в России.</a:t>
            </a:r>
            <a:r>
              <a:rPr lang="ru-RU" sz="1200" b="1" dirty="0" smtClean="0">
                <a:solidFill>
                  <a:srgbClr val="660033"/>
                </a:solidFill>
              </a:rPr>
              <a:t/>
            </a:r>
            <a:br>
              <a:rPr lang="ru-RU" sz="1200" b="1" dirty="0" smtClean="0">
                <a:solidFill>
                  <a:srgbClr val="660033"/>
                </a:solidFill>
              </a:rPr>
            </a:br>
            <a:r>
              <a:rPr lang="ru-RU" sz="1200" b="1" dirty="0" smtClean="0">
                <a:solidFill>
                  <a:srgbClr val="660033"/>
                </a:solidFill>
              </a:rPr>
              <a:t>              </a:t>
            </a:r>
            <a:r>
              <a:rPr lang="ru-RU" sz="1200" b="1" i="0" dirty="0" smtClean="0">
                <a:solidFill>
                  <a:srgbClr val="660033"/>
                </a:solidFill>
                <a:effectLst/>
                <a:latin typeface="Montserrat"/>
              </a:rPr>
              <a:t>До него русская школа заимствовала программы, учебники, педагогические приемы из западноевропейской школы. Ушинский первый заговорил о национализации образования. Он считал, что в русских школах должна быть своя научная основа, на которой будет строиться обучение. Он предложил выстроить систему обучения, опирающуюся на потребности народа своей страны. Для зарождающихся народных школ Ушинский разработал гениальные по своей простоте и доступности учебники, а для их учителей — целый ряд замечательных руководств.</a:t>
            </a:r>
            <a:r>
              <a:rPr lang="ru-RU" sz="1200" b="1" dirty="0" smtClean="0">
                <a:solidFill>
                  <a:srgbClr val="660033"/>
                </a:solidFill>
              </a:rPr>
              <a:t/>
            </a:r>
            <a:br>
              <a:rPr lang="ru-RU" sz="1200" b="1" dirty="0" smtClean="0">
                <a:solidFill>
                  <a:srgbClr val="660033"/>
                </a:solidFill>
              </a:rPr>
            </a:br>
            <a:r>
              <a:rPr lang="ru-RU" sz="1200" b="1" dirty="0" smtClean="0">
                <a:solidFill>
                  <a:srgbClr val="660033"/>
                </a:solidFill>
              </a:rPr>
              <a:t>            </a:t>
            </a:r>
            <a:r>
              <a:rPr lang="ru-RU" sz="1200" b="1" i="0" dirty="0" smtClean="0">
                <a:solidFill>
                  <a:srgbClr val="660033"/>
                </a:solidFill>
                <a:effectLst/>
                <a:latin typeface="Montserrat"/>
              </a:rPr>
              <a:t>Образование женщин, которое до этого было только формальным и поверхностным, Ушинский сделал серьезным государственным и общественным делом.</a:t>
            </a:r>
            <a:r>
              <a:rPr lang="ru-RU" sz="1200" b="1" dirty="0" smtClean="0">
                <a:solidFill>
                  <a:srgbClr val="660033"/>
                </a:solidFill>
              </a:rPr>
              <a:t/>
            </a:r>
            <a:br>
              <a:rPr lang="ru-RU" sz="1200" b="1" dirty="0" smtClean="0">
                <a:solidFill>
                  <a:srgbClr val="660033"/>
                </a:solidFill>
              </a:rPr>
            </a:br>
            <a:r>
              <a:rPr lang="ru-RU" sz="1200" b="1" i="0" dirty="0" smtClean="0">
                <a:solidFill>
                  <a:srgbClr val="660033"/>
                </a:solidFill>
                <a:effectLst/>
                <a:latin typeface="Montserrat"/>
              </a:rPr>
              <a:t>Помимо педагогических заслуг К. Д. Ушинского хорошо известна его деятельность как писателя, литературоведа, журналиста. В течение почти всей своей жизни он писал стихи и очерки, пробовал свои силы в драматургии, публиковал литературно-критические статьи, рецензии и обзоры, а также художественные переводы произведений зарубежных авторов.</a:t>
            </a:r>
            <a:r>
              <a:rPr lang="ru-RU" sz="1200" b="1" dirty="0" smtClean="0">
                <a:solidFill>
                  <a:srgbClr val="660033"/>
                </a:solidFill>
              </a:rPr>
              <a:t/>
            </a:r>
            <a:br>
              <a:rPr lang="ru-RU" sz="1200" b="1" dirty="0" smtClean="0">
                <a:solidFill>
                  <a:srgbClr val="660033"/>
                </a:solidFill>
              </a:rPr>
            </a:br>
            <a:r>
              <a:rPr lang="ru-RU" sz="1200" b="1" dirty="0" smtClean="0">
                <a:solidFill>
                  <a:srgbClr val="660033"/>
                </a:solidFill>
              </a:rPr>
              <a:t>            </a:t>
            </a:r>
            <a:r>
              <a:rPr lang="ru-RU" sz="1200" b="1" i="0" dirty="0" smtClean="0">
                <a:solidFill>
                  <a:srgbClr val="660033"/>
                </a:solidFill>
                <a:effectLst/>
                <a:latin typeface="Montserrat"/>
              </a:rPr>
              <a:t>Но особенно известен он был, конечно, как детский писатель, автор рассказов и сказок. Кто из нас не читал его: «Слепая лошадь», «Ласточка», «Как рубашка в поле выросла», «Спор деревьев», «Четыре желания» и др. Эти добрые и познавательные рассказы ненавязчиво учат любви к природе, умению прислушиваться к советам старших и развивать свои лучшие качества. Никогда не поздно ликвидировать пробелы в чтении достойной литературы. Удовольствие от познания творчества К. Д. Ушинского Вам гарантировано!</a:t>
            </a:r>
            <a:endParaRPr lang="ru-RU" sz="1200" b="1" dirty="0">
              <a:solidFill>
                <a:srgbClr val="660033"/>
              </a:solidFill>
            </a:endParaRPr>
          </a:p>
        </p:txBody>
      </p:sp>
    </p:spTree>
    <p:extLst>
      <p:ext uri="{BB962C8B-B14F-4D97-AF65-F5344CB8AC3E}">
        <p14:creationId xmlns:p14="http://schemas.microsoft.com/office/powerpoint/2010/main" val="8831778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73</Words>
  <Application>Microsoft Office PowerPoint</Application>
  <PresentationFormat>Широкоэкранный</PresentationFormat>
  <Paragraphs>2</Paragraphs>
  <Slides>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vt:i4>
      </vt:variant>
    </vt:vector>
  </HeadingPairs>
  <TitlesOfParts>
    <vt:vector size="7" baseType="lpstr">
      <vt:lpstr>Arial</vt:lpstr>
      <vt:lpstr>Arial Black</vt:lpstr>
      <vt:lpstr>Calibri</vt:lpstr>
      <vt:lpstr>Calibri Light</vt:lpstr>
      <vt:lpstr>Montserrat</vt:lpstr>
      <vt:lpstr>Тема Office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c:creator>
  <cp:lastModifiedBy>!</cp:lastModifiedBy>
  <cp:revision>4</cp:revision>
  <dcterms:created xsi:type="dcterms:W3CDTF">2023-05-29T10:09:28Z</dcterms:created>
  <dcterms:modified xsi:type="dcterms:W3CDTF">2023-05-29T10:29:29Z</dcterms:modified>
</cp:coreProperties>
</file>